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3F2"/>
    <a:srgbClr val="D0CECE"/>
    <a:srgbClr val="3B3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36"/>
    <p:restoredTop sz="91478"/>
  </p:normalViewPr>
  <p:slideViewPr>
    <p:cSldViewPr snapToGrid="0" snapToObjects="1">
      <p:cViewPr varScale="1">
        <p:scale>
          <a:sx n="119" d="100"/>
          <a:sy n="119" d="100"/>
        </p:scale>
        <p:origin x="6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A6C598-9714-AA4B-9149-FD1E9F695317}" type="datetimeFigureOut">
              <a:rPr lang="en-US" smtClean="0"/>
              <a:t>1/24/18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BE305-D786-8848-879B-91FA9E092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89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029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00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2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8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14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44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972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333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987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018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963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5B00B-9EEF-F24D-BC9D-C9B490279579}" type="datetimeFigureOut">
              <a:rPr lang="en-US" smtClean="0"/>
              <a:t>1/24/18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B6F0F-0DF4-B64C-A259-728131798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897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423673" y="717081"/>
            <a:ext cx="3030720" cy="27236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3397" y="5981700"/>
            <a:ext cx="12188601" cy="4547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7559284" y="1258931"/>
            <a:ext cx="4632716" cy="50142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71919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09101" y="719059"/>
            <a:ext cx="3976950" cy="2782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255725" y="525272"/>
            <a:ext cx="2054842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25" y="301473"/>
            <a:ext cx="223799" cy="223799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2754379" y="708212"/>
            <a:ext cx="13910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u="sng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Tangherlini</a:t>
            </a:r>
            <a:r>
              <a:rPr lang="en-US" sz="11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 </a:t>
            </a:r>
            <a:r>
              <a:rPr lang="en-US" sz="1100" b="1" u="sng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Indice</a:t>
            </a:r>
            <a:endParaRPr lang="en-US" sz="1100" b="1" u="sng" dirty="0">
              <a:solidFill>
                <a:schemeClr val="tx1">
                  <a:lumMod val="75000"/>
                  <a:lumOff val="25000"/>
                </a:schemeClr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454393" y="719188"/>
            <a:ext cx="4737606" cy="27821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riangle 16"/>
          <p:cNvSpPr/>
          <p:nvPr/>
        </p:nvSpPr>
        <p:spPr>
          <a:xfrm rot="5400000">
            <a:off x="4688834" y="725833"/>
            <a:ext cx="278216" cy="281470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502473" y="708212"/>
            <a:ext cx="13745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Animals</a:t>
            </a:r>
          </a:p>
        </p:txBody>
      </p:sp>
      <p:sp>
        <p:nvSpPr>
          <p:cNvPr id="27" name="Triangle 26"/>
          <p:cNvSpPr/>
          <p:nvPr/>
        </p:nvSpPr>
        <p:spPr>
          <a:xfrm rot="5400000">
            <a:off x="7390511" y="793669"/>
            <a:ext cx="272633" cy="144869"/>
          </a:xfrm>
          <a:prstGeom prst="triangle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/>
          <p:cNvGrpSpPr/>
          <p:nvPr/>
        </p:nvGrpSpPr>
        <p:grpSpPr>
          <a:xfrm>
            <a:off x="11561087" y="270963"/>
            <a:ext cx="279130" cy="177266"/>
            <a:chOff x="9265562" y="359595"/>
            <a:chExt cx="279130" cy="177266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9265562" y="359595"/>
              <a:ext cx="279130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9265562" y="448227"/>
              <a:ext cx="279130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9265562" y="536861"/>
              <a:ext cx="279130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5702" y="231297"/>
            <a:ext cx="434203" cy="328691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8762675" y="56176"/>
            <a:ext cx="1611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Danish Folklore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Fraktur Modern" charset="0"/>
                <a:ea typeface="Fraktur Modern" charset="0"/>
                <a:cs typeface="Fraktur Modern" charset="0"/>
              </a:rPr>
              <a:t>|</a:t>
            </a:r>
          </a:p>
        </p:txBody>
      </p:sp>
      <p:sp>
        <p:nvSpPr>
          <p:cNvPr id="3" name="Rectangle 2"/>
          <p:cNvSpPr/>
          <p:nvPr/>
        </p:nvSpPr>
        <p:spPr>
          <a:xfrm>
            <a:off x="9857864" y="140310"/>
            <a:ext cx="1574470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Lato" charset="0"/>
                <a:ea typeface="Lato" charset="0"/>
                <a:cs typeface="Lato" charset="0"/>
              </a:rPr>
              <a:t>The </a:t>
            </a:r>
            <a:r>
              <a:rPr lang="en-US" sz="1100" dirty="0" err="1">
                <a:solidFill>
                  <a:schemeClr val="bg1">
                    <a:lumMod val="95000"/>
                  </a:schemeClr>
                </a:solidFill>
                <a:latin typeface="Lato" charset="0"/>
                <a:ea typeface="Lato" charset="0"/>
                <a:cs typeface="Lato" charset="0"/>
              </a:rPr>
              <a:t>Evald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Lato" charset="0"/>
                <a:ea typeface="Lato" charset="0"/>
                <a:cs typeface="Lato" charset="0"/>
              </a:rPr>
              <a:t> Tang </a:t>
            </a:r>
          </a:p>
          <a:p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Lato" charset="0"/>
                <a:ea typeface="Lato" charset="0"/>
                <a:cs typeface="Lato" charset="0"/>
              </a:rPr>
              <a:t>Kristiansen Collection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417848" y="722449"/>
            <a:ext cx="1476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Lato Semibold" charset="0"/>
                <a:ea typeface="Lato Semibold" charset="0"/>
                <a:cs typeface="Lato Semibold" charset="0"/>
              </a:rPr>
              <a:t>Insects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8091"/>
            <a:ext cx="7559283" cy="528092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7559283" y="986771"/>
            <a:ext cx="4632717" cy="291726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7601574" y="1006603"/>
            <a:ext cx="978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Semibold" charset="0"/>
                <a:ea typeface="Lato Semibold" charset="0"/>
                <a:cs typeface="Lato Semibold" charset="0"/>
              </a:rPr>
              <a:t>From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9972436" y="1006603"/>
            <a:ext cx="6536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Semibold" charset="0"/>
                <a:ea typeface="Lato Semibold" charset="0"/>
                <a:cs typeface="Lato Semibold" charset="0"/>
              </a:rPr>
              <a:t>To</a:t>
            </a:r>
          </a:p>
        </p:txBody>
      </p:sp>
      <p:cxnSp>
        <p:nvCxnSpPr>
          <p:cNvPr id="53" name="Straight Connector 52"/>
          <p:cNvCxnSpPr/>
          <p:nvPr/>
        </p:nvCxnSpPr>
        <p:spPr>
          <a:xfrm>
            <a:off x="8201383" y="1209881"/>
            <a:ext cx="1613374" cy="81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0467883" y="1220641"/>
            <a:ext cx="1613374" cy="81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8685209" y="998268"/>
            <a:ext cx="978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Lato Semibold" charset="0"/>
                <a:ea typeface="Lato Semibold" charset="0"/>
                <a:cs typeface="Lato Semibold" charset="0"/>
              </a:rPr>
              <a:t>1899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0860146" y="998267"/>
            <a:ext cx="978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Lato Semibold" charset="0"/>
                <a:ea typeface="Lato Semibold" charset="0"/>
                <a:cs typeface="Lato Semibold" charset="0"/>
              </a:rPr>
              <a:t>1887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690285" y="1741711"/>
            <a:ext cx="4390972" cy="45310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7643381" y="1378790"/>
            <a:ext cx="2083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Associated Stories</a:t>
            </a:r>
          </a:p>
        </p:txBody>
      </p:sp>
      <p:grpSp>
        <p:nvGrpSpPr>
          <p:cNvPr id="73" name="Group 72"/>
          <p:cNvGrpSpPr/>
          <p:nvPr/>
        </p:nvGrpSpPr>
        <p:grpSpPr>
          <a:xfrm>
            <a:off x="7816188" y="1845388"/>
            <a:ext cx="2312065" cy="2217467"/>
            <a:chOff x="7816188" y="1988263"/>
            <a:chExt cx="2312065" cy="2217467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1990615"/>
              <a:ext cx="316252" cy="316252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8132439" y="1988263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150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1.02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DSkv_0_11e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132439" y="2383895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235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1.29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DS_VI_970</a:t>
              </a:r>
            </a:p>
          </p:txBody>
        </p:sp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2383895"/>
              <a:ext cx="316252" cy="316252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2741391"/>
              <a:ext cx="316252" cy="316252"/>
            </a:xfrm>
            <a:prstGeom prst="rect">
              <a:avLst/>
            </a:prstGeom>
          </p:spPr>
        </p:pic>
        <p:sp>
          <p:nvSpPr>
            <p:cNvPr id="63" name="TextBox 62"/>
            <p:cNvSpPr txBox="1"/>
            <p:nvPr/>
          </p:nvSpPr>
          <p:spPr>
            <a:xfrm>
              <a:off x="8132439" y="2739039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150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1.02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DSkv_0_11e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132439" y="3134671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150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1.02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DSkv_0_11e</a:t>
              </a:r>
            </a:p>
          </p:txBody>
        </p:sp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3134671"/>
              <a:ext cx="316252" cy="316252"/>
            </a:xfrm>
            <a:prstGeom prst="rect">
              <a:avLst/>
            </a:prstGeom>
          </p:spPr>
        </p:pic>
        <p:pic>
          <p:nvPicPr>
            <p:cNvPr id="66" name="Picture 6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3496198"/>
              <a:ext cx="316252" cy="316252"/>
            </a:xfrm>
            <a:prstGeom prst="rect">
              <a:avLst/>
            </a:prstGeom>
          </p:spPr>
        </p:pic>
        <p:sp>
          <p:nvSpPr>
            <p:cNvPr id="67" name="TextBox 66"/>
            <p:cNvSpPr txBox="1"/>
            <p:nvPr/>
          </p:nvSpPr>
          <p:spPr>
            <a:xfrm>
              <a:off x="8132439" y="3493846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150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1.02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DSkv_0_11e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132439" y="3889478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150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1.02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DSkv_0_11e</a:t>
              </a:r>
            </a:p>
          </p:txBody>
        </p:sp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3889478"/>
              <a:ext cx="316252" cy="316252"/>
            </a:xfrm>
            <a:prstGeom prst="rect">
              <a:avLst/>
            </a:prstGeom>
          </p:spPr>
        </p:pic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677" y="2711035"/>
            <a:ext cx="324255" cy="324255"/>
          </a:xfrm>
          <a:prstGeom prst="rect">
            <a:avLst/>
          </a:prstGeom>
        </p:spPr>
      </p:pic>
      <p:sp>
        <p:nvSpPr>
          <p:cNvPr id="75" name="Snip Single Corner Rectangle 74"/>
          <p:cNvSpPr/>
          <p:nvPr/>
        </p:nvSpPr>
        <p:spPr>
          <a:xfrm rot="10800000" flipH="1">
            <a:off x="0" y="6420258"/>
            <a:ext cx="1209675" cy="229289"/>
          </a:xfrm>
          <a:prstGeom prst="snip1Rect">
            <a:avLst>
              <a:gd name="adj" fmla="val 50000"/>
            </a:avLst>
          </a:prstGeom>
          <a:solidFill>
            <a:srgbClr val="F2F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255725" y="6372548"/>
            <a:ext cx="635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Home</a:t>
            </a:r>
          </a:p>
        </p:txBody>
      </p:sp>
      <p:sp>
        <p:nvSpPr>
          <p:cNvPr id="77" name="Snip Same Side Corner Rectangle 76"/>
          <p:cNvSpPr/>
          <p:nvPr/>
        </p:nvSpPr>
        <p:spPr>
          <a:xfrm rot="10800000">
            <a:off x="1209676" y="6436498"/>
            <a:ext cx="1558486" cy="201812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1506928" y="6399313"/>
            <a:ext cx="9639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DSkv_011e</a:t>
            </a:r>
            <a:endParaRPr lang="en-US" sz="12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E2F4B9A-867B-664F-B73D-E197E27B29EF}"/>
              </a:ext>
            </a:extLst>
          </p:cNvPr>
          <p:cNvSpPr/>
          <p:nvPr/>
        </p:nvSpPr>
        <p:spPr>
          <a:xfrm>
            <a:off x="3244" y="717859"/>
            <a:ext cx="1934713" cy="2735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riangle 69">
            <a:extLst>
              <a:ext uri="{FF2B5EF4-FFF2-40B4-BE49-F238E27FC236}">
                <a16:creationId xmlns:a16="http://schemas.microsoft.com/office/drawing/2014/main" id="{B5169D2F-AB2A-4C47-86F1-5934B237BC0E}"/>
              </a:ext>
            </a:extLst>
          </p:cNvPr>
          <p:cNvSpPr/>
          <p:nvPr/>
        </p:nvSpPr>
        <p:spPr>
          <a:xfrm rot="5400000">
            <a:off x="1936320" y="716677"/>
            <a:ext cx="278216" cy="281470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9016" y="702649"/>
            <a:ext cx="17855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u="sng" dirty="0">
                <a:solidFill>
                  <a:schemeClr val="bg1">
                    <a:lumMod val="9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Topic &amp; Index Navigator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D0A4E09E-9372-374B-9865-A1A504DE42A1}"/>
              </a:ext>
            </a:extLst>
          </p:cNvPr>
          <p:cNvSpPr/>
          <p:nvPr/>
        </p:nvSpPr>
        <p:spPr>
          <a:xfrm rot="10800000">
            <a:off x="1769752" y="844431"/>
            <a:ext cx="60051" cy="90307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641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29C443F9-FD64-5B47-98B4-463F3245E9A6}"/>
              </a:ext>
            </a:extLst>
          </p:cNvPr>
          <p:cNvSpPr/>
          <p:nvPr/>
        </p:nvSpPr>
        <p:spPr>
          <a:xfrm>
            <a:off x="4423673" y="717081"/>
            <a:ext cx="3030720" cy="27236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23BA2A8-4C9B-AD4A-AB1E-325025045633}"/>
              </a:ext>
            </a:extLst>
          </p:cNvPr>
          <p:cNvSpPr/>
          <p:nvPr/>
        </p:nvSpPr>
        <p:spPr>
          <a:xfrm>
            <a:off x="3397" y="5981700"/>
            <a:ext cx="12188601" cy="4547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F53FB79-85BD-F548-85FF-94FE385DA293}"/>
              </a:ext>
            </a:extLst>
          </p:cNvPr>
          <p:cNvSpPr/>
          <p:nvPr/>
        </p:nvSpPr>
        <p:spPr>
          <a:xfrm>
            <a:off x="7559284" y="1258931"/>
            <a:ext cx="4632716" cy="50142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CD7BF69-0DF3-0F43-82D7-A8DBA6A543A9}"/>
              </a:ext>
            </a:extLst>
          </p:cNvPr>
          <p:cNvSpPr/>
          <p:nvPr/>
        </p:nvSpPr>
        <p:spPr>
          <a:xfrm>
            <a:off x="709101" y="719059"/>
            <a:ext cx="3976950" cy="2782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8CEC547-7D72-2C45-87C1-FBB00E7509D0}"/>
              </a:ext>
            </a:extLst>
          </p:cNvPr>
          <p:cNvSpPr txBox="1"/>
          <p:nvPr/>
        </p:nvSpPr>
        <p:spPr>
          <a:xfrm>
            <a:off x="2754379" y="708212"/>
            <a:ext cx="13910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u="sng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Tangherlini</a:t>
            </a:r>
            <a:r>
              <a:rPr lang="en-US" sz="1100" b="1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 </a:t>
            </a:r>
            <a:r>
              <a:rPr lang="en-US" sz="1100" b="1" u="sng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Indice</a:t>
            </a:r>
            <a:endParaRPr lang="en-US" sz="1100" b="1" u="sng" dirty="0">
              <a:solidFill>
                <a:schemeClr val="tx1">
                  <a:lumMod val="75000"/>
                  <a:lumOff val="25000"/>
                </a:schemeClr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961031B-6D36-5D4E-A43D-90005A1B7706}"/>
              </a:ext>
            </a:extLst>
          </p:cNvPr>
          <p:cNvSpPr/>
          <p:nvPr/>
        </p:nvSpPr>
        <p:spPr>
          <a:xfrm>
            <a:off x="7454393" y="719188"/>
            <a:ext cx="4737606" cy="27821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riangle 47">
            <a:extLst>
              <a:ext uri="{FF2B5EF4-FFF2-40B4-BE49-F238E27FC236}">
                <a16:creationId xmlns:a16="http://schemas.microsoft.com/office/drawing/2014/main" id="{7955D8AA-BF8D-294F-9737-CB047B0CBCF8}"/>
              </a:ext>
            </a:extLst>
          </p:cNvPr>
          <p:cNvSpPr/>
          <p:nvPr/>
        </p:nvSpPr>
        <p:spPr>
          <a:xfrm rot="5400000">
            <a:off x="4688834" y="725833"/>
            <a:ext cx="278216" cy="281470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9C3D73C-34D8-9B4E-AE38-C47C001564B1}"/>
              </a:ext>
            </a:extLst>
          </p:cNvPr>
          <p:cNvSpPr txBox="1"/>
          <p:nvPr/>
        </p:nvSpPr>
        <p:spPr>
          <a:xfrm>
            <a:off x="5502473" y="708212"/>
            <a:ext cx="13745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Animals</a:t>
            </a:r>
          </a:p>
        </p:txBody>
      </p:sp>
      <p:sp>
        <p:nvSpPr>
          <p:cNvPr id="50" name="Triangle 49">
            <a:extLst>
              <a:ext uri="{FF2B5EF4-FFF2-40B4-BE49-F238E27FC236}">
                <a16:creationId xmlns:a16="http://schemas.microsoft.com/office/drawing/2014/main" id="{9ACB6B34-F46B-1C48-87B2-D2285FD80F9A}"/>
              </a:ext>
            </a:extLst>
          </p:cNvPr>
          <p:cNvSpPr/>
          <p:nvPr/>
        </p:nvSpPr>
        <p:spPr>
          <a:xfrm rot="5400000">
            <a:off x="7390511" y="793669"/>
            <a:ext cx="272633" cy="144869"/>
          </a:xfrm>
          <a:prstGeom prst="triangle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EE3C937-4728-684B-BF32-B44B0A551BFB}"/>
              </a:ext>
            </a:extLst>
          </p:cNvPr>
          <p:cNvSpPr txBox="1"/>
          <p:nvPr/>
        </p:nvSpPr>
        <p:spPr>
          <a:xfrm>
            <a:off x="9417848" y="722449"/>
            <a:ext cx="1476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Lato Semibold" charset="0"/>
                <a:ea typeface="Lato Semibold" charset="0"/>
                <a:cs typeface="Lato Semibold" charset="0"/>
              </a:rPr>
              <a:t>Insects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7F86DBB9-44A2-4246-9EFC-A41434E6A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8091"/>
            <a:ext cx="7559283" cy="5280920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FF317EEB-2625-4B45-8493-3482957FA60D}"/>
              </a:ext>
            </a:extLst>
          </p:cNvPr>
          <p:cNvSpPr/>
          <p:nvPr/>
        </p:nvSpPr>
        <p:spPr>
          <a:xfrm>
            <a:off x="7559283" y="986771"/>
            <a:ext cx="4632717" cy="291726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11424B-9171-D949-B88F-AAD7E7F36D99}"/>
              </a:ext>
            </a:extLst>
          </p:cNvPr>
          <p:cNvSpPr txBox="1"/>
          <p:nvPr/>
        </p:nvSpPr>
        <p:spPr>
          <a:xfrm>
            <a:off x="7601574" y="1006603"/>
            <a:ext cx="978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Semibold" charset="0"/>
                <a:ea typeface="Lato Semibold" charset="0"/>
                <a:cs typeface="Lato Semibold" charset="0"/>
              </a:rPr>
              <a:t>From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7D32B94-A14B-6246-A641-464018054A12}"/>
              </a:ext>
            </a:extLst>
          </p:cNvPr>
          <p:cNvSpPr txBox="1"/>
          <p:nvPr/>
        </p:nvSpPr>
        <p:spPr>
          <a:xfrm>
            <a:off x="9972436" y="1006603"/>
            <a:ext cx="6536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Semibold" charset="0"/>
                <a:ea typeface="Lato Semibold" charset="0"/>
                <a:cs typeface="Lato Semibold" charset="0"/>
              </a:rPr>
              <a:t>To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9DC4DB9-01B2-CC44-98C2-0A4535735558}"/>
              </a:ext>
            </a:extLst>
          </p:cNvPr>
          <p:cNvCxnSpPr/>
          <p:nvPr/>
        </p:nvCxnSpPr>
        <p:spPr>
          <a:xfrm>
            <a:off x="8201383" y="1209881"/>
            <a:ext cx="1613374" cy="81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7C8C47E-EA90-234B-8D64-D1C9354E8F61}"/>
              </a:ext>
            </a:extLst>
          </p:cNvPr>
          <p:cNvCxnSpPr/>
          <p:nvPr/>
        </p:nvCxnSpPr>
        <p:spPr>
          <a:xfrm>
            <a:off x="10467883" y="1220641"/>
            <a:ext cx="1613374" cy="818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7619A154-61D5-384C-9D0B-7F5D24D817F3}"/>
              </a:ext>
            </a:extLst>
          </p:cNvPr>
          <p:cNvSpPr txBox="1"/>
          <p:nvPr/>
        </p:nvSpPr>
        <p:spPr>
          <a:xfrm>
            <a:off x="8685209" y="998268"/>
            <a:ext cx="978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Lato Semibold" charset="0"/>
                <a:ea typeface="Lato Semibold" charset="0"/>
                <a:cs typeface="Lato Semibold" charset="0"/>
              </a:rPr>
              <a:t>1899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FE8AB9D-064E-1649-8D46-C9EB8BD4CCFF}"/>
              </a:ext>
            </a:extLst>
          </p:cNvPr>
          <p:cNvSpPr txBox="1"/>
          <p:nvPr/>
        </p:nvSpPr>
        <p:spPr>
          <a:xfrm>
            <a:off x="10860146" y="998267"/>
            <a:ext cx="978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Lato Semibold" charset="0"/>
                <a:ea typeface="Lato Semibold" charset="0"/>
                <a:cs typeface="Lato Semibold" charset="0"/>
              </a:rPr>
              <a:t>1887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4B533CC-8376-6445-A1E3-1B86626E2C9C}"/>
              </a:ext>
            </a:extLst>
          </p:cNvPr>
          <p:cNvSpPr/>
          <p:nvPr/>
        </p:nvSpPr>
        <p:spPr>
          <a:xfrm>
            <a:off x="7690285" y="1741711"/>
            <a:ext cx="4390972" cy="45310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E9C0111-8458-C341-8107-A6A91BA24490}"/>
              </a:ext>
            </a:extLst>
          </p:cNvPr>
          <p:cNvSpPr txBox="1"/>
          <p:nvPr/>
        </p:nvSpPr>
        <p:spPr>
          <a:xfrm>
            <a:off x="7643381" y="1378790"/>
            <a:ext cx="2083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Associated Stories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1ADD45F-8A82-404C-B00C-EBF42806B92C}"/>
              </a:ext>
            </a:extLst>
          </p:cNvPr>
          <p:cNvGrpSpPr/>
          <p:nvPr/>
        </p:nvGrpSpPr>
        <p:grpSpPr>
          <a:xfrm>
            <a:off x="7816188" y="1845388"/>
            <a:ext cx="2312065" cy="2217467"/>
            <a:chOff x="7816188" y="1988263"/>
            <a:chExt cx="2312065" cy="2217467"/>
          </a:xfrm>
        </p:grpSpPr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B6647EE5-5C7B-264A-B3B1-AC5B9725C0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1990615"/>
              <a:ext cx="316252" cy="316252"/>
            </a:xfrm>
            <a:prstGeom prst="rect">
              <a:avLst/>
            </a:prstGeom>
          </p:spPr>
        </p:pic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B505898-7D40-ED49-99D2-47B5349D567A}"/>
                </a:ext>
              </a:extLst>
            </p:cNvPr>
            <p:cNvSpPr txBox="1"/>
            <p:nvPr/>
          </p:nvSpPr>
          <p:spPr>
            <a:xfrm>
              <a:off x="8132439" y="1988263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150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1.02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DSkv_0_11e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C843892-5F57-3D46-A7A5-AE9CFDBB8447}"/>
                </a:ext>
              </a:extLst>
            </p:cNvPr>
            <p:cNvSpPr txBox="1"/>
            <p:nvPr/>
          </p:nvSpPr>
          <p:spPr>
            <a:xfrm>
              <a:off x="8132439" y="2383895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235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1.29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DS_VI_970</a:t>
              </a:r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ED12C3FE-8482-7E4F-BDEE-A91BD3272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2383895"/>
              <a:ext cx="316252" cy="316252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14B59BF9-6DC4-1243-925A-7E0E6B21C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2741391"/>
              <a:ext cx="316252" cy="316252"/>
            </a:xfrm>
            <a:prstGeom prst="rect">
              <a:avLst/>
            </a:prstGeom>
          </p:spPr>
        </p:pic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26F6E5C6-E661-FD42-8B99-2D9EE34C5F29}"/>
                </a:ext>
              </a:extLst>
            </p:cNvPr>
            <p:cNvSpPr txBox="1"/>
            <p:nvPr/>
          </p:nvSpPr>
          <p:spPr>
            <a:xfrm>
              <a:off x="8132439" y="2739039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150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1.02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DSkv_0_11e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B035707-4319-A844-9D65-06CC0D4B7D28}"/>
                </a:ext>
              </a:extLst>
            </p:cNvPr>
            <p:cNvSpPr txBox="1"/>
            <p:nvPr/>
          </p:nvSpPr>
          <p:spPr>
            <a:xfrm>
              <a:off x="8132439" y="3134671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150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1.02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DSkv_0_11e</a:t>
              </a:r>
            </a:p>
          </p:txBody>
        </p: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713AB2CB-91CC-594D-BC88-68E7AD4F1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3134671"/>
              <a:ext cx="316252" cy="316252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A71FE60E-B598-2C4D-BAD3-0592B11A0A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3496198"/>
              <a:ext cx="316252" cy="316252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C41B39C-98B6-684A-8C76-E7D37BA9D755}"/>
                </a:ext>
              </a:extLst>
            </p:cNvPr>
            <p:cNvSpPr txBox="1"/>
            <p:nvPr/>
          </p:nvSpPr>
          <p:spPr>
            <a:xfrm>
              <a:off x="8132439" y="3493846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150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1.02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DSkv_0_11e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EC7600B-A976-8F4C-82B6-4C1F9BE48AFD}"/>
                </a:ext>
              </a:extLst>
            </p:cNvPr>
            <p:cNvSpPr txBox="1"/>
            <p:nvPr/>
          </p:nvSpPr>
          <p:spPr>
            <a:xfrm>
              <a:off x="8132439" y="3889478"/>
              <a:ext cx="1995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150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1.02 </a:t>
              </a:r>
              <a:r>
                <a:rPr lang="mr-IN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–</a:t>
              </a: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Lato Semibold" charset="0"/>
                  <a:ea typeface="Lato Semibold" charset="0"/>
                  <a:cs typeface="Lato Semibold" charset="0"/>
                </a:rPr>
                <a:t> DSkv_0_11e</a:t>
              </a:r>
            </a:p>
          </p:txBody>
        </p:sp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41340661-D541-774A-A530-4DD40C451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188" y="3889478"/>
              <a:ext cx="316252" cy="316252"/>
            </a:xfrm>
            <a:prstGeom prst="rect">
              <a:avLst/>
            </a:prstGeom>
          </p:spPr>
        </p:pic>
      </p:grpSp>
      <p:pic>
        <p:nvPicPr>
          <p:cNvPr id="75" name="Picture 74">
            <a:extLst>
              <a:ext uri="{FF2B5EF4-FFF2-40B4-BE49-F238E27FC236}">
                <a16:creationId xmlns:a16="http://schemas.microsoft.com/office/drawing/2014/main" id="{8CDB89D5-9BC5-354B-AD18-D57B75E085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677" y="2711035"/>
            <a:ext cx="324255" cy="324255"/>
          </a:xfrm>
          <a:prstGeom prst="rect">
            <a:avLst/>
          </a:prstGeom>
        </p:spPr>
      </p:pic>
      <p:sp>
        <p:nvSpPr>
          <p:cNvPr id="76" name="Rectangle 75">
            <a:extLst>
              <a:ext uri="{FF2B5EF4-FFF2-40B4-BE49-F238E27FC236}">
                <a16:creationId xmlns:a16="http://schemas.microsoft.com/office/drawing/2014/main" id="{38BBE33F-CCB2-7E48-B548-7B03116BE3C1}"/>
              </a:ext>
            </a:extLst>
          </p:cNvPr>
          <p:cNvSpPr/>
          <p:nvPr/>
        </p:nvSpPr>
        <p:spPr>
          <a:xfrm>
            <a:off x="3244" y="717859"/>
            <a:ext cx="1934713" cy="2735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riangle 76">
            <a:extLst>
              <a:ext uri="{FF2B5EF4-FFF2-40B4-BE49-F238E27FC236}">
                <a16:creationId xmlns:a16="http://schemas.microsoft.com/office/drawing/2014/main" id="{2FA5CCF8-D6D1-4049-9951-B11CEFFDFDA6}"/>
              </a:ext>
            </a:extLst>
          </p:cNvPr>
          <p:cNvSpPr/>
          <p:nvPr/>
        </p:nvSpPr>
        <p:spPr>
          <a:xfrm rot="5400000">
            <a:off x="1936320" y="716677"/>
            <a:ext cx="278216" cy="281470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F35CE04-98BB-844E-833D-5BB090D6A2EE}"/>
              </a:ext>
            </a:extLst>
          </p:cNvPr>
          <p:cNvSpPr txBox="1"/>
          <p:nvPr/>
        </p:nvSpPr>
        <p:spPr>
          <a:xfrm>
            <a:off x="109016" y="702649"/>
            <a:ext cx="17855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u="sng" dirty="0">
                <a:solidFill>
                  <a:schemeClr val="bg1">
                    <a:lumMod val="95000"/>
                  </a:schemeClr>
                </a:solidFill>
                <a:latin typeface="Lato Heavy" charset="0"/>
                <a:ea typeface="Lato Heavy" charset="0"/>
                <a:cs typeface="Lato Heavy" charset="0"/>
              </a:rPr>
              <a:t>Topic &amp; Index Navigator</a:t>
            </a:r>
          </a:p>
        </p:txBody>
      </p:sp>
      <p:sp>
        <p:nvSpPr>
          <p:cNvPr id="79" name="Triangle 78">
            <a:extLst>
              <a:ext uri="{FF2B5EF4-FFF2-40B4-BE49-F238E27FC236}">
                <a16:creationId xmlns:a16="http://schemas.microsoft.com/office/drawing/2014/main" id="{FB19E6B7-7239-854A-9AFF-0B7283FC6C30}"/>
              </a:ext>
            </a:extLst>
          </p:cNvPr>
          <p:cNvSpPr/>
          <p:nvPr/>
        </p:nvSpPr>
        <p:spPr>
          <a:xfrm rot="10800000">
            <a:off x="1769752" y="844431"/>
            <a:ext cx="60051" cy="90307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50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4784</TotalTime>
  <Words>128</Words>
  <Application>Microsoft Macintosh PowerPoint</Application>
  <PresentationFormat>Widescreen</PresentationFormat>
  <Paragraphs>35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Fraktur Modern</vt:lpstr>
      <vt:lpstr>Arial</vt:lpstr>
      <vt:lpstr>Calibri</vt:lpstr>
      <vt:lpstr>Calibri Light</vt:lpstr>
      <vt:lpstr>Lato</vt:lpstr>
      <vt:lpstr>Lato Heavy</vt:lpstr>
      <vt:lpstr>Lato Semibold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Huang</dc:creator>
  <cp:lastModifiedBy>Daniel Huang</cp:lastModifiedBy>
  <cp:revision>21</cp:revision>
  <dcterms:created xsi:type="dcterms:W3CDTF">2018-01-13T18:52:14Z</dcterms:created>
  <dcterms:modified xsi:type="dcterms:W3CDTF">2018-01-24T22:08:28Z</dcterms:modified>
</cp:coreProperties>
</file>

<file path=docProps/thumbnail.jpeg>
</file>